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99" r:id="rId11"/>
    <p:sldId id="263" r:id="rId12"/>
    <p:sldId id="264" r:id="rId13"/>
    <p:sldId id="265" r:id="rId14"/>
    <p:sldId id="266" r:id="rId15"/>
  </p:sldIdLst>
  <p:sldSz cx="9144000" cy="5143500" type="screen16x9"/>
  <p:notesSz cx="6858000" cy="9144000"/>
  <p:embeddedFontLst>
    <p:embeddedFont>
      <p:font typeface="Cascadia Code" panose="020B0609020000020004" pitchFamily="49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Medium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91A412-32BF-456D-8B1F-306724740864}">
  <a:tblStyle styleId="{8C91A412-32BF-456D-8B1F-3067247408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3" autoAdjust="0"/>
    <p:restoredTop sz="94681" autoAdjust="0"/>
  </p:normalViewPr>
  <p:slideViewPr>
    <p:cSldViewPr snapToGrid="0">
      <p:cViewPr varScale="1">
        <p:scale>
          <a:sx n="123" d="100"/>
          <a:sy n="123" d="100"/>
        </p:scale>
        <p:origin x="88" y="588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043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{8C91A412-32BF-456D-8B1F-306724740864}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{8C91A412-32BF-456D-8B1F-306724740864}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629700" y="390332"/>
            <a:ext cx="7584300" cy="289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4400" b="1" dirty="0">
                <a:solidFill>
                  <a:schemeClr val="bg1"/>
                </a:solidFill>
                <a:effectLst/>
                <a:latin typeface="Cascadia Code" panose="020B0609020000020004" pitchFamily="49" charset="0"/>
              </a:rPr>
              <a:t>Построение хранилища для онлайн аналитики траффика абонентов оператора связи</a:t>
            </a:r>
            <a:endParaRPr lang="ru-RU" sz="4400" b="0" dirty="0">
              <a:solidFill>
                <a:schemeClr val="bg1"/>
              </a:solidFill>
              <a:effectLst/>
              <a:latin typeface="Cascadia Code" panose="020B0609020000020004" pitchFamily="49" charset="0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Название курса</a:t>
            </a:r>
            <a:endParaRPr sz="1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7" name="Google Shape;227;p43"/>
          <p:cNvGrpSpPr/>
          <p:nvPr/>
        </p:nvGrpSpPr>
        <p:grpSpPr>
          <a:xfrm>
            <a:off x="5573613" y="528650"/>
            <a:ext cx="3356305" cy="1236599"/>
            <a:chOff x="4729635" y="887067"/>
            <a:chExt cx="3375207" cy="1399343"/>
          </a:xfrm>
        </p:grpSpPr>
        <p:pic>
          <p:nvPicPr>
            <p:cNvPr id="228" name="Google Shape;228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229" name="Google Shape;229;p43"/>
            <p:cNvSpPr txBox="1"/>
            <p:nvPr/>
          </p:nvSpPr>
          <p:spPr>
            <a:xfrm>
              <a:off x="5236901" y="1064135"/>
              <a:ext cx="2694600" cy="104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dirty="0"/>
              <a:t>Тема: </a:t>
            </a:r>
            <a:r>
              <a:rPr lang="ru-RU" sz="2800" dirty="0"/>
              <a:t>Построение хранилища для онлайн аналитики траффика абонентов оператора связи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Дмитрий Дементьев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4" y="2893375"/>
            <a:ext cx="4118315" cy="1144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Senior Developer Data Engineer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300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lvl="0" indent="-2857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Ведущий разработчик, эксперт </a:t>
            </a:r>
            <a:r>
              <a:rPr lang="ru-RU" sz="1300" dirty="0" err="1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пресейл</a:t>
            </a:r>
            <a:b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компании «Концепт Разработка»</a:t>
            </a:r>
            <a:endParaRPr lang="ru-RU"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7FAD5F1-B1EA-ADA8-054B-46569EA243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02" t="-207" r="402" b="25206"/>
          <a:stretch/>
        </p:blipFill>
        <p:spPr>
          <a:xfrm>
            <a:off x="581913" y="1999208"/>
            <a:ext cx="2590074" cy="2590074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40329" y="263232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49252440"/>
              </p:ext>
            </p:extLst>
          </p:nvPr>
        </p:nvGraphicFramePr>
        <p:xfrm>
          <a:off x="952500" y="2117351"/>
          <a:ext cx="7239000" cy="2790137"/>
        </p:xfrm>
        <a:graphic>
          <a:graphicData uri="http://schemas.openxmlformats.org/drawingml/2006/table">
            <a:tbl>
              <a:tblPr>
                <a:noFill/>
                <a:tableStyleId>{8C91A412-32BF-456D-8B1F-306724740864}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Выгрузить сетевые события с маршрутизаторов в шину данных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Kafka,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имитируя передачу в реальном времени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Развернуть кластер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Clickhouse</a:t>
                      </a:r>
                      <a:endParaRPr lang="en-US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Передать данные о сетевых событиях из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Kafka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Clickhouse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Визуализировать базовые метрики в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Superset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Обеспечить</a:t>
                      </a:r>
                      <a:r>
                        <a:rPr lang="ru-RU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мониторинг инфраструктуры на базе </a:t>
                      </a:r>
                      <a:r>
                        <a:rPr lang="en-US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Prometheus </a:t>
                      </a:r>
                      <a:r>
                        <a:rPr lang="ru-RU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 </a:t>
                      </a:r>
                      <a:r>
                        <a:rPr lang="en-US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Grafana</a:t>
                      </a:r>
                      <a:endParaRPr lang="en-US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3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Среда развертывания инфраструктуры –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 Compose</a:t>
                      </a: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33208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472803" y="1130806"/>
            <a:ext cx="6198394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создать масштабируемую и отказоустойчивую систему мониторинга и аналитики в реальном времени для абонентского траффика оператора связи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355237660"/>
              </p:ext>
            </p:extLst>
          </p:nvPr>
        </p:nvGraphicFramePr>
        <p:xfrm>
          <a:off x="952500" y="1210684"/>
          <a:ext cx="7239000" cy="3107734"/>
        </p:xfrm>
        <a:graphic>
          <a:graphicData uri="http://schemas.openxmlformats.org/drawingml/2006/table">
            <a:tbl>
              <a:tblPr>
                <a:noFill/>
                <a:tableStyleId>{8C91A412-32BF-456D-8B1F-306724740864}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 Compose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Clickhouse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&amp; Zookeeper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Kafka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NiFi</a:t>
                      </a: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5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Grafana &amp; Prometheus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1875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Python: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kafka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pandas,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pydantic</a:t>
                      </a:r>
                      <a:r>
                        <a:rPr lang="ru-RU" sz="14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pydantic_settings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uv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ru-RU" sz="14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…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880498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Superset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311700" y="87917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4AA195B-468E-8C56-21A2-EBE95D118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747" y="635867"/>
            <a:ext cx="6670505" cy="43796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293089" y="0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9B54F3C-E737-9D04-22C2-05AA025C5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802" y="547950"/>
            <a:ext cx="7466396" cy="448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457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13" name="Google Shape;213;p42"/>
          <p:cNvGraphicFramePr/>
          <p:nvPr>
            <p:extLst>
              <p:ext uri="{D42A27DB-BD31-4B8C-83A1-F6EECF244321}">
                <p14:modId xmlns:p14="http://schemas.microsoft.com/office/powerpoint/2010/main" val="876140936"/>
              </p:ext>
            </p:extLst>
          </p:nvPr>
        </p:nvGraphicFramePr>
        <p:xfrm>
          <a:off x="763651" y="1262866"/>
          <a:ext cx="7239000" cy="4065852"/>
        </p:xfrm>
        <a:graphic>
          <a:graphicData uri="http://schemas.openxmlformats.org/drawingml/2006/table">
            <a:tbl>
              <a:tblPr>
                <a:noFill/>
                <a:tableStyleId>{8C91A412-32BF-456D-8B1F-306724740864}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Цель достичь получилось, все основные цели достигнуты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Много времени заняло написание </a:t>
                      </a:r>
                      <a:r>
                        <a:rPr lang="ru-RU" sz="1600" dirty="0" err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продьсера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Kafka, 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имитации потока данных в реальном времени</a:t>
                      </a:r>
                      <a:b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</a:b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Остальные части были реализованы преимущественно с составе других домашних работ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Проект занял порядка 10*8 – 80 часов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5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Проект можно назвать обкаткой технологий перед планирующимся рабочим. С этой точки зрения – однозначно полезен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2392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Дальнейшие планы – развитие экспертизы как архитектора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01314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297</Words>
  <Application>Microsoft Office PowerPoint</Application>
  <PresentationFormat>Экран (16:9)</PresentationFormat>
  <Paragraphs>66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Roboto</vt:lpstr>
      <vt:lpstr>Cascadia Code</vt:lpstr>
      <vt:lpstr>Courier New</vt:lpstr>
      <vt:lpstr>Arial</vt:lpstr>
      <vt:lpstr>Roboto Medium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Построение хранилища для онлайн аналитики траффика абонентов оператора связи   </vt:lpstr>
      <vt:lpstr>План защиты</vt:lpstr>
      <vt:lpstr>Презентация PowerPoint</vt:lpstr>
      <vt:lpstr>Какие технологии использовались </vt:lpstr>
      <vt:lpstr>Что получилось</vt:lpstr>
      <vt:lpstr>Что получилось</vt:lpstr>
      <vt:lpstr>Выводы </vt:lpstr>
      <vt:lpstr>Презентация PowerPoint</vt:lpstr>
      <vt:lpstr>Спасибо за внимание!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Дмитрий Дементьев</cp:lastModifiedBy>
  <cp:revision>12</cp:revision>
  <dcterms:modified xsi:type="dcterms:W3CDTF">2025-05-05T20:26:41Z</dcterms:modified>
</cp:coreProperties>
</file>